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>
        <p:scale>
          <a:sx n="42" d="100"/>
          <a:sy n="42" d="100"/>
        </p:scale>
        <p:origin x="80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62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7262" y="3240198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CashMate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17205" y="6642946"/>
            <a:ext cx="4537532" cy="1703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4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Мн</a:t>
            </a:r>
            <a:r>
              <a:rPr lang="bg-BG" sz="4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тъпи</a:t>
            </a:r>
            <a:endParaRPr lang="en-US" sz="4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366025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667500" y="857286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A7A05-D2B9-A836-6297-FD0CD41B8E5E}"/>
              </a:ext>
            </a:extLst>
          </p:cNvPr>
          <p:cNvSpPr txBox="1"/>
          <p:nvPr/>
        </p:nvSpPr>
        <p:spPr>
          <a:xfrm>
            <a:off x="5334000" y="26289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Blah, b</a:t>
            </a:r>
            <a:r>
              <a:rPr lang="bg-BG" sz="4000" dirty="0">
                <a:solidFill>
                  <a:schemeClr val="bg1"/>
                </a:solidFill>
              </a:rPr>
              <a:t>…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 и </a:t>
            </a:r>
          </a:p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 решения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DD90-D607-C3D5-471C-8B5782DCB982}"/>
              </a:ext>
            </a:extLst>
          </p:cNvPr>
          <p:cNvSpPr txBox="1"/>
          <p:nvPr/>
        </p:nvSpPr>
        <p:spPr>
          <a:xfrm>
            <a:off x="4876800" y="4686300"/>
            <a:ext cx="80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</a:rPr>
              <a:t>Проблем: Желанието на човек да следи личните си финанси с мобилното си устройство.</a:t>
            </a:r>
          </a:p>
          <a:p>
            <a:endParaRPr lang="bg-BG" sz="4000" dirty="0">
              <a:solidFill>
                <a:schemeClr val="bg1"/>
              </a:solidFill>
            </a:endParaRPr>
          </a:p>
          <a:p>
            <a:r>
              <a:rPr lang="bg-BG" sz="4000" dirty="0">
                <a:solidFill>
                  <a:schemeClr val="bg1"/>
                </a:solidFill>
              </a:rPr>
              <a:t>Настоящи решения: </a:t>
            </a:r>
            <a:r>
              <a:rPr lang="en-US" sz="4000" dirty="0" err="1">
                <a:solidFill>
                  <a:schemeClr val="bg1"/>
                </a:solidFill>
              </a:rPr>
              <a:t>Revolut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>
                <a:solidFill>
                  <a:schemeClr val="bg1"/>
                </a:solidFill>
              </a:rPr>
              <a:t>Paypal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474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е по добър от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revolut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7296" y="5875041"/>
            <a:ext cx="10923803" cy="395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75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Автоматични корекции на бюджета въз основа на навиците за харчене</a:t>
            </a:r>
            <a:endParaRPr lang="en-US" sz="75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9A6FB-85C2-9B0C-8D26-DFDB0534CE7F}"/>
              </a:ext>
            </a:extLst>
          </p:cNvPr>
          <p:cNvSpPr txBox="1"/>
          <p:nvPr/>
        </p:nvSpPr>
        <p:spPr>
          <a:xfrm>
            <a:off x="4495800" y="4239875"/>
            <a:ext cx="9296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</a:rPr>
              <a:t>Пример: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Unlike </a:t>
            </a:r>
            <a:r>
              <a:rPr lang="en-US" sz="3600" dirty="0" err="1">
                <a:solidFill>
                  <a:schemeClr val="bg1"/>
                </a:solidFill>
              </a:rPr>
              <a:t>Revolut</a:t>
            </a:r>
            <a:r>
              <a:rPr lang="en-US" sz="3600" dirty="0">
                <a:solidFill>
                  <a:schemeClr val="bg1"/>
                </a:solidFill>
              </a:rPr>
              <a:t>, our app gives you full control over your money, with lower fees, smarter budgeting tools, and a more personalized experience—all while keeping your data private and secure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F1C6A-5EFC-8820-23D9-783335F0495B}"/>
              </a:ext>
            </a:extLst>
          </p:cNvPr>
          <p:cNvSpPr txBox="1"/>
          <p:nvPr/>
        </p:nvSpPr>
        <p:spPr>
          <a:xfrm>
            <a:off x="3048000" y="3086100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Регистрация и логване с имейл</a:t>
            </a: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Вкарване на карти за плащане и заплата</a:t>
            </a: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Въвеждане на разходи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857C-F288-0C97-FC90-6542CFE1A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4220" r="6578" b="2954"/>
          <a:stretch/>
        </p:blipFill>
        <p:spPr>
          <a:xfrm>
            <a:off x="1295400" y="1638300"/>
            <a:ext cx="3810000" cy="838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E742D-7320-B9F5-F22E-5F01C06B2A18}"/>
              </a:ext>
            </a:extLst>
          </p:cNvPr>
          <p:cNvSpPr txBox="1"/>
          <p:nvPr/>
        </p:nvSpPr>
        <p:spPr>
          <a:xfrm>
            <a:off x="1524000" y="3390900"/>
            <a:ext cx="1569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Flutter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(</a:t>
            </a:r>
            <a:r>
              <a:rPr lang="bg-BG" sz="4000" dirty="0">
                <a:solidFill>
                  <a:schemeClr val="bg1"/>
                </a:solidFill>
              </a:rPr>
              <a:t>базата данни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endParaRPr lang="bg-BG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C++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0" y="14366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44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Измисляне за идея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74710" y="3155563"/>
            <a:ext cx="3173220" cy="186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Избиране на характеристики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какви неща да върши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noProof="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4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Сглобяване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16239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43600" y="3162300"/>
            <a:ext cx="11665030" cy="634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 екип си прекара невероятно, сработи се и изпълни зададената си цел.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Без менторските напътствия, да бъде осъществен.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 </a:t>
            </a:r>
            <a:r>
              <a:rPr lang="bg-BG" sz="4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се научихме на екипна работа, трудолюбие и упоритост.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814388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noProof="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 преживяване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186</Words>
  <Application>Microsoft Office PowerPoint</Application>
  <PresentationFormat>Custom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Canva Sans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Simeon Velikov</cp:lastModifiedBy>
  <cp:revision>50</cp:revision>
  <dcterms:created xsi:type="dcterms:W3CDTF">2006-08-16T00:00:00Z</dcterms:created>
  <dcterms:modified xsi:type="dcterms:W3CDTF">2025-03-21T19:35:47Z</dcterms:modified>
  <dc:identifier>DAGdruyBmFc</dc:identifier>
</cp:coreProperties>
</file>